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64" r:id="rId4"/>
    <p:sldId id="259" r:id="rId5"/>
    <p:sldId id="263" r:id="rId6"/>
    <p:sldId id="257" r:id="rId7"/>
    <p:sldId id="261" r:id="rId8"/>
    <p:sldId id="262" r:id="rId9"/>
  </p:sldIdLst>
  <p:sldSz cx="12192000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D9D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50" autoAdjust="0"/>
  </p:normalViewPr>
  <p:slideViewPr>
    <p:cSldViewPr snapToGrid="0" snapToObjects="1">
      <p:cViewPr varScale="1">
        <p:scale>
          <a:sx n="112" d="100"/>
          <a:sy n="112" d="100"/>
        </p:scale>
        <p:origin x="55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817F0-84FC-C145-AFC3-FA42D1D21F8E}" type="datetimeFigureOut">
              <a:rPr lang="de-DE" smtClean="0"/>
              <a:t>14.01.2024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16E92-7EF2-5A47-8774-75AC8D7375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61988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FA3C8-DE25-7348-A1F7-D749F91943C8}" type="datetimeFigureOut">
              <a:rPr lang="de-DE" smtClean="0"/>
              <a:t>14.01.2024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E6540-DBC8-1449-A578-CCAD6D2991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2662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002" y="1438813"/>
            <a:ext cx="10027213" cy="1470025"/>
          </a:xfrm>
        </p:spPr>
        <p:txBody>
          <a:bodyPr>
            <a:normAutofit/>
          </a:bodyPr>
          <a:lstStyle>
            <a:lvl1pPr algn="l">
              <a:defRPr sz="4000" b="1" i="0">
                <a:latin typeface="Source Sans Pro"/>
                <a:cs typeface="Source Sans Pro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64002" y="3176700"/>
            <a:ext cx="10027213" cy="2254848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98B6C37-2B41-447B-8764-EF2F69375CF8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112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b="0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726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8698-3B69-4369-916A-E97E263B09F8}" type="datetime1">
              <a:rPr lang="de-DE" smtClean="0"/>
              <a:t>14.01.2024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06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64000" y="2020711"/>
            <a:ext cx="5130400" cy="4105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2020711"/>
            <a:ext cx="4900309" cy="41054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89397-C7CE-464C-BC4B-705C0F4D343C}" type="datetime1">
              <a:rPr lang="de-DE" smtClean="0"/>
              <a:t>14.01.2024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9967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79E0-D755-4A20-B007-D384763E26EA}" type="datetime1">
              <a:rPr lang="de-DE" smtClean="0"/>
              <a:t>14.01.2024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08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DC17-05ED-436E-B781-DC25AA7DE434}" type="datetime1">
              <a:rPr lang="de-DE" smtClean="0"/>
              <a:t>14.01.2024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699910"/>
            <a:ext cx="4011084" cy="73518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4" y="699911"/>
            <a:ext cx="6499578" cy="54262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580444"/>
            <a:ext cx="4011084" cy="45457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1636A-6039-48C2-952F-36FEC0099677}" type="datetime1">
              <a:rPr lang="de-DE" smtClean="0"/>
              <a:t>14.01.2024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06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648000"/>
            <a:ext cx="11376000" cy="5670000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64000" y="745650"/>
            <a:ext cx="1023390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64000" y="2021181"/>
            <a:ext cx="10233909" cy="4104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64000" y="6492816"/>
            <a:ext cx="2844800" cy="11195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de-DE" sz="700" b="0" i="0" smtClean="0">
                <a:latin typeface="Source Sans Pro"/>
                <a:cs typeface="Source Sans Pro"/>
              </a:defRPr>
            </a:lvl1pPr>
          </a:lstStyle>
          <a:p>
            <a:fld id="{92E91965-D069-4BD7-BD9B-AD3146D99A70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31200" y="6493481"/>
            <a:ext cx="284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1" i="0">
                <a:solidFill>
                  <a:schemeClr val="tx1"/>
                </a:solidFill>
                <a:latin typeface="Source Sans Pro"/>
                <a:cs typeface="Source Sans Pro"/>
              </a:defRPr>
            </a:lvl1pPr>
          </a:lstStyle>
          <a:p>
            <a:fld id="{E7BE1CCD-89A0-CC45-BF3E-2A331A7F049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493481"/>
            <a:ext cx="4114800" cy="1112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700" b="0" i="0">
                <a:latin typeface="Source Sans Pro"/>
                <a:cs typeface="Source Sans Pro"/>
              </a:defRPr>
            </a:lvl1pPr>
          </a:lstStyle>
          <a:p>
            <a:endParaRPr lang="de-DE"/>
          </a:p>
        </p:txBody>
      </p:sp>
      <p:pic>
        <p:nvPicPr>
          <p:cNvPr id="9" name="Bild 6" descr="HSHL_Logo_horizontal_RGB_Sequenz_Animation.gif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000" y="247172"/>
            <a:ext cx="1404000" cy="20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9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4000" b="1" i="0" kern="1200">
          <a:solidFill>
            <a:schemeClr val="tx1"/>
          </a:solidFill>
          <a:latin typeface="Source Sans Pro"/>
          <a:ea typeface="+mj-ea"/>
          <a:cs typeface="Source Sans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Angewandte Elektrotechnik –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600" dirty="0">
                <a:latin typeface="Arial" panose="020B0604020202020204" pitchFamily="34" charset="0"/>
                <a:cs typeface="Arial" panose="020B0604020202020204" pitchFamily="34" charset="0"/>
              </a:rPr>
              <a:t>Masterstudiengang Business and Systems Engineering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64002" y="3805381"/>
            <a:ext cx="10027213" cy="2789383"/>
          </a:xfrm>
        </p:spPr>
        <p:txBody>
          <a:bodyPr>
            <a:normAutofit fontScale="85000" lnSpcReduction="20000"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BSE_4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Wintersemester 2023/2024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Name: Denim Hilz				Name: Ken Hilz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Matrikelnummer: 2180518		Matrikelnummer: 2180475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128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421114-F152-D4A6-35A2-7C6309875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Systementwurf</a:t>
            </a:r>
          </a:p>
        </p:txBody>
      </p:sp>
      <p:pic>
        <p:nvPicPr>
          <p:cNvPr id="8" name="Inhaltsplatzhalter 7" descr="Ein Bild, das Text, Diagramm, Design enthält.&#10;&#10;Automatisch generierte Beschreibung">
            <a:extLst>
              <a:ext uri="{FF2B5EF4-FFF2-40B4-BE49-F238E27FC236}">
                <a16:creationId xmlns:a16="http://schemas.microsoft.com/office/drawing/2014/main" id="{687028FB-6D3A-4BD5-0596-CBC66BF88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8268" y="2092463"/>
            <a:ext cx="4700957" cy="3327866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25A8C3D-9241-952E-5F02-44218956B2E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4F3748D-A9D3-2FFF-9B4A-3E078E8CB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2252500-AEBC-A294-D26E-6799BB546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 - Denim Hilz und Ken Hilz</a:t>
            </a:r>
          </a:p>
        </p:txBody>
      </p:sp>
      <p:pic>
        <p:nvPicPr>
          <p:cNvPr id="10" name="Grafik 9" descr="Ein Bild, das Reihe, Elektronik, Diagramm, Screenshot enthält.&#10;&#10;Automatisch generierte Beschreibung">
            <a:extLst>
              <a:ext uri="{FF2B5EF4-FFF2-40B4-BE49-F238E27FC236}">
                <a16:creationId xmlns:a16="http://schemas.microsoft.com/office/drawing/2014/main" id="{825D9050-D295-29AF-ECC3-0751E9BDD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952" y="2092463"/>
            <a:ext cx="4700957" cy="337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5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421114-F152-D4A6-35A2-7C6309875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Systementwurf</a:t>
            </a:r>
          </a:p>
        </p:txBody>
      </p:sp>
      <p:pic>
        <p:nvPicPr>
          <p:cNvPr id="8" name="Inhaltsplatzhalter 7" descr="Ein Bild, das Text, Diagramm, Design enthält.&#10;&#10;Automatisch generierte Beschreibung">
            <a:extLst>
              <a:ext uri="{FF2B5EF4-FFF2-40B4-BE49-F238E27FC236}">
                <a16:creationId xmlns:a16="http://schemas.microsoft.com/office/drawing/2014/main" id="{687028FB-6D3A-4BD5-0596-CBC66BF88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8268" y="2092463"/>
            <a:ext cx="4700957" cy="3327866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25A8C3D-9241-952E-5F02-44218956B2E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4F3748D-A9D3-2FFF-9B4A-3E078E8CB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2252500-AEBC-A294-D26E-6799BB546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 - Denim Hilz und Ken Hilz</a:t>
            </a:r>
          </a:p>
        </p:txBody>
      </p:sp>
      <p:pic>
        <p:nvPicPr>
          <p:cNvPr id="7" name="Grafik 6" descr="Ein Bild, das Elektronik, Elektrisches Bauelement, Elektronisches Bauteil, Elektrische Leitungen enthält.&#10;&#10;Automatisch generierte Beschreibung">
            <a:extLst>
              <a:ext uri="{FF2B5EF4-FFF2-40B4-BE49-F238E27FC236}">
                <a16:creationId xmlns:a16="http://schemas.microsoft.com/office/drawing/2014/main" id="{BA9B8887-92AE-3C04-01E7-398B858374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61" b="14019"/>
          <a:stretch/>
        </p:blipFill>
        <p:spPr>
          <a:xfrm>
            <a:off x="6532777" y="2092464"/>
            <a:ext cx="4526459" cy="332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7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B10656-4F1B-33D7-6B19-193405AED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Software Umsetzung</a:t>
            </a:r>
          </a:p>
        </p:txBody>
      </p:sp>
      <p:pic>
        <p:nvPicPr>
          <p:cNvPr id="8" name="Inhaltsplatzhalter 7" descr="Ein Bild, das Diagramm, Plan, Rechteck, technische Zeichnung enthält.&#10;&#10;Automatisch generierte Beschreibung">
            <a:extLst>
              <a:ext uri="{FF2B5EF4-FFF2-40B4-BE49-F238E27FC236}">
                <a16:creationId xmlns:a16="http://schemas.microsoft.com/office/drawing/2014/main" id="{CB1388DA-5025-B2BC-D1A1-A505E93315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2402" y="2007075"/>
            <a:ext cx="7667200" cy="3870391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62B0B-C03E-741A-267D-AEEFFAD8175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6EE8CEE-AE45-9BD2-6FE0-1A84861B81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25F700B-AE15-8685-C3B4-B89A35708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 - Denim Hilz und Ken Hilz</a:t>
            </a:r>
          </a:p>
        </p:txBody>
      </p:sp>
      <p:pic>
        <p:nvPicPr>
          <p:cNvPr id="10" name="Grafik 9" descr="Ein Bild, das Text, Diagramm, Screenshot, Reihe enthält.&#10;&#10;Automatisch generierte Beschreibung">
            <a:extLst>
              <a:ext uri="{FF2B5EF4-FFF2-40B4-BE49-F238E27FC236}">
                <a16:creationId xmlns:a16="http://schemas.microsoft.com/office/drawing/2014/main" id="{6AC2E9F9-2221-4B4A-6D2E-7558917E9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401" y="2849642"/>
            <a:ext cx="3036599" cy="195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8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CC36C8-1963-F600-7066-D77D2EC60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Herausforderungen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D04436-0948-50CA-5393-40B6D3E4B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Servomotor SG90 reicht nicht aus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Stärker Servomotor benötigt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9V Batterie zu leistungsschwach, Netzteil mit 12V benötigt</a:t>
            </a:r>
          </a:p>
          <a:p>
            <a:pPr marL="914400" lvl="1" indent="-514350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Zeit zum Schließen des Mülleimers variierte extrem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Zeit zum Schließen in Simulink definiert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Fixed-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und ode1(Euler) ausgewählt</a:t>
            </a:r>
          </a:p>
          <a:p>
            <a:pPr lvl="2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Variation der Zeit wurde verringert, leichte Abweichungen vorhanden</a:t>
            </a:r>
          </a:p>
          <a:p>
            <a:pPr marL="914400" lvl="1" indent="-514350">
              <a:buFont typeface="+mj-lt"/>
              <a:buAutoNum type="arabicPeriod"/>
            </a:pPr>
            <a:endParaRPr lang="de-DE" dirty="0"/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BAEA0C-D33B-0123-329A-CFD13303629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75A974-C01C-49E1-A154-C0DA1F5B1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B85190-B968-8104-3447-EAC33D2EC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604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Herausforderungen</a:t>
            </a:r>
          </a:p>
        </p:txBody>
      </p:sp>
      <p:pic>
        <p:nvPicPr>
          <p:cNvPr id="7" name="IMG_8901">
            <a:hlinkClick r:id="" action="ppaction://media"/>
            <a:extLst>
              <a:ext uri="{FF2B5EF4-FFF2-40B4-BE49-F238E27FC236}">
                <a16:creationId xmlns:a16="http://schemas.microsoft.com/office/drawing/2014/main" id="{7ACF2D10-E4AB-DABA-5956-B13D9BF7F64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3200" y="860023"/>
            <a:ext cx="3017813" cy="5363617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A038FC8-964D-4DE3-8EA3-4D6FD235CB42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 - Denim Hilz und Ken Hilz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9190143-5FBB-172D-4171-1403DEF35D1F}"/>
              </a:ext>
            </a:extLst>
          </p:cNvPr>
          <p:cNvSpPr txBox="1"/>
          <p:nvPr/>
        </p:nvSpPr>
        <p:spPr>
          <a:xfrm>
            <a:off x="864000" y="2068945"/>
            <a:ext cx="6531831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Nach Einbau der Hardware kam es zu Problemen mit der Öffnung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unkontrolliertes öffnen und schließen des Deckels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LEDs wurden nicht mehr 	angesteuert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Lösung -&gt; Verstärkung von 25 auf 20 heruntergesetzt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5EAA9B6-88E1-646A-74D9-D9186A0937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033" b="9805"/>
          <a:stretch/>
        </p:blipFill>
        <p:spPr>
          <a:xfrm>
            <a:off x="864000" y="4616967"/>
            <a:ext cx="3029373" cy="110282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8C9FBD3-C065-971B-EFB2-054116ECB5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9915" y="4616967"/>
            <a:ext cx="3166812" cy="11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1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093F2E-7F94-AFA0-6CB9-2DB1E7D1D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Lessons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Learned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3C4E517-D231-9DC3-4B47-D7DAE51E6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b="0" i="0" dirty="0">
                <a:effectLst/>
                <a:latin typeface="Arial" panose="020B0604020202020204" pitchFamily="34" charset="0"/>
              </a:rPr>
              <a:t>Einblick in das Thema Projektmanagement </a:t>
            </a:r>
          </a:p>
          <a:p>
            <a:r>
              <a:rPr lang="de-DE" sz="2400" b="0" i="0" dirty="0">
                <a:effectLst/>
                <a:latin typeface="Arial" panose="020B0604020202020204" pitchFamily="34" charset="0"/>
              </a:rPr>
              <a:t>Gestaltung des Projektplans und Notwendigkeit der Planungsphase, für eine erfolgreiche Umsetzung</a:t>
            </a:r>
          </a:p>
          <a:p>
            <a:r>
              <a:rPr lang="de-DE" sz="2400" b="0" i="0" dirty="0">
                <a:effectLst/>
                <a:latin typeface="Arial" panose="020B0604020202020204" pitchFamily="34" charset="0"/>
              </a:rPr>
              <a:t>erster Umgang mit einem Microcontroller </a:t>
            </a:r>
          </a:p>
          <a:p>
            <a:r>
              <a:rPr lang="de-DE" sz="2400" b="0" i="0" dirty="0">
                <a:effectLst/>
                <a:latin typeface="Arial" panose="020B0604020202020204" pitchFamily="34" charset="0"/>
              </a:rPr>
              <a:t>Handhabung der Software Simulink erlernt</a:t>
            </a:r>
          </a:p>
          <a:p>
            <a:r>
              <a:rPr lang="de-DE" sz="2400" b="0" i="0" dirty="0">
                <a:effectLst/>
                <a:latin typeface="Arial" panose="020B0604020202020204" pitchFamily="34" charset="0"/>
              </a:rPr>
              <a:t>Aufbau einer Steuerung für den Microcontroller </a:t>
            </a:r>
          </a:p>
          <a:p>
            <a:r>
              <a:rPr lang="de-DE" sz="2400" b="0" i="0" dirty="0">
                <a:effectLst/>
                <a:latin typeface="Arial" panose="020B0604020202020204" pitchFamily="34" charset="0"/>
              </a:rPr>
              <a:t>Filterung von Signalen, um den Ultraschallsensor in seiner Funktion effizienter zu machen</a:t>
            </a:r>
            <a:endParaRPr lang="de-DE" sz="24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CD322A-8694-15AF-6B14-849E9DF5769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1A3828-6EA9-FB15-9D4B-7ED97100E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F8D47A-DF2B-EA37-D037-2A25EA9A00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Sensorgesteuerte Mülleimer Öffnung - Denim Hilz und Ken Hilz</a:t>
            </a:r>
          </a:p>
        </p:txBody>
      </p:sp>
    </p:spTree>
    <p:extLst>
      <p:ext uri="{BB962C8B-B14F-4D97-AF65-F5344CB8AC3E}">
        <p14:creationId xmlns:p14="http://schemas.microsoft.com/office/powerpoint/2010/main" val="1254805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84CAD0-DEE5-B756-938F-1AFF18DF8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Projektplan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FB659C-DEA8-85A5-8A5F-B2D0D5553A6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FF8CB1-A472-480D-BCA1-90B3EE077451}" type="datetime1">
              <a:rPr lang="de-DE" smtClean="0"/>
              <a:t>14.01.2024</a:t>
            </a:fld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49F4FE4-99BB-DAF2-7678-5685E939EF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BE1CCD-89A0-CC45-BF3E-2A331A7F0490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7E9626-E0B9-92C1-F0FC-07A620E4E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Inhaltsplatzhalter 9" descr="Ein Bild, das Text, Screenshot, Zahl, Diagramm enthält.&#10;&#10;Automatisch generierte Beschreibung">
            <a:extLst>
              <a:ext uri="{FF2B5EF4-FFF2-40B4-BE49-F238E27FC236}">
                <a16:creationId xmlns:a16="http://schemas.microsoft.com/office/drawing/2014/main" id="{B5884B90-B01B-2349-10A4-21DC76AE17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3029" y="1692695"/>
            <a:ext cx="10157185" cy="4544826"/>
          </a:xfrm>
        </p:spPr>
      </p:pic>
    </p:spTree>
    <p:extLst>
      <p:ext uri="{BB962C8B-B14F-4D97-AF65-F5344CB8AC3E}">
        <p14:creationId xmlns:p14="http://schemas.microsoft.com/office/powerpoint/2010/main" val="47427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" id="{A5936AFC-2A73-4C63-ACEB-31CA9F1AFD4A}" vid="{9CE84677-2CE2-463B-8162-2687B016B66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HSHL_PowerPoint_Master_16zu9</Template>
  <TotalTime>0</TotalTime>
  <Words>228</Words>
  <Application>Microsoft Office PowerPoint</Application>
  <PresentationFormat>Breitbild</PresentationFormat>
  <Paragraphs>53</Paragraphs>
  <Slides>8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Source Sans Pro</vt:lpstr>
      <vt:lpstr>Wingdings</vt:lpstr>
      <vt:lpstr>Office-Design</vt:lpstr>
      <vt:lpstr>Angewandte Elektrotechnik –  Masterstudiengang Business and Systems Engineering </vt:lpstr>
      <vt:lpstr>Systementwurf</vt:lpstr>
      <vt:lpstr>Systementwurf</vt:lpstr>
      <vt:lpstr>Software Umsetzung</vt:lpstr>
      <vt:lpstr>Herausforderungen</vt:lpstr>
      <vt:lpstr>Herausforderungen</vt:lpstr>
      <vt:lpstr>Lessons Learned</vt:lpstr>
      <vt:lpstr>Projektplan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Angewandte Elektrotechnik –  Masterstudiengang Business and Systems Engineering </dc:title>
  <dc:creator>Ken Hilz</dc:creator>
  <cp:lastModifiedBy>Ken Hilz</cp:lastModifiedBy>
  <cp:revision>38</cp:revision>
  <dcterms:created xsi:type="dcterms:W3CDTF">2024-01-08T09:10:03Z</dcterms:created>
  <dcterms:modified xsi:type="dcterms:W3CDTF">2024-01-14T13:23:41Z</dcterms:modified>
</cp:coreProperties>
</file>